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F6C7400A-8D05-4AB2-827B-60BF39EAAFC5}" type="datetimeFigureOut">
              <a:rPr lang="es-CO" smtClean="0"/>
              <a:t>23/03/2020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10262FCB-5E61-4AE5-9804-6D624136B800}" type="slidenum">
              <a:rPr lang="es-CO" smtClean="0"/>
              <a:t>‹Nº›</a:t>
            </a:fld>
            <a:endParaRPr lang="es-CO"/>
          </a:p>
        </p:txBody>
      </p:sp>
    </p:spTree>
    <p:extLst>
      <p:ext uri="{BB962C8B-B14F-4D97-AF65-F5344CB8AC3E}">
        <p14:creationId xmlns:p14="http://schemas.microsoft.com/office/powerpoint/2010/main" val="2132545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F6C7400A-8D05-4AB2-827B-60BF39EAAFC5}" type="datetimeFigureOut">
              <a:rPr lang="es-CO" smtClean="0"/>
              <a:t>23/03/2020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10262FCB-5E61-4AE5-9804-6D624136B800}" type="slidenum">
              <a:rPr lang="es-CO" smtClean="0"/>
              <a:t>‹Nº›</a:t>
            </a:fld>
            <a:endParaRPr lang="es-CO"/>
          </a:p>
        </p:txBody>
      </p:sp>
    </p:spTree>
    <p:extLst>
      <p:ext uri="{BB962C8B-B14F-4D97-AF65-F5344CB8AC3E}">
        <p14:creationId xmlns:p14="http://schemas.microsoft.com/office/powerpoint/2010/main" val="116662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F6C7400A-8D05-4AB2-827B-60BF39EAAFC5}" type="datetimeFigureOut">
              <a:rPr lang="es-CO" smtClean="0"/>
              <a:t>23/03/2020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10262FCB-5E61-4AE5-9804-6D624136B800}" type="slidenum">
              <a:rPr lang="es-CO" smtClean="0"/>
              <a:t>‹Nº›</a:t>
            </a:fld>
            <a:endParaRPr lang="es-CO"/>
          </a:p>
        </p:txBody>
      </p:sp>
    </p:spTree>
    <p:extLst>
      <p:ext uri="{BB962C8B-B14F-4D97-AF65-F5344CB8AC3E}">
        <p14:creationId xmlns:p14="http://schemas.microsoft.com/office/powerpoint/2010/main" val="567016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F6C7400A-8D05-4AB2-827B-60BF39EAAFC5}" type="datetimeFigureOut">
              <a:rPr lang="es-CO" smtClean="0"/>
              <a:t>23/03/2020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10262FCB-5E61-4AE5-9804-6D624136B800}" type="slidenum">
              <a:rPr lang="es-CO" smtClean="0"/>
              <a:t>‹Nº›</a:t>
            </a:fld>
            <a:endParaRPr lang="es-CO"/>
          </a:p>
        </p:txBody>
      </p:sp>
    </p:spTree>
    <p:extLst>
      <p:ext uri="{BB962C8B-B14F-4D97-AF65-F5344CB8AC3E}">
        <p14:creationId xmlns:p14="http://schemas.microsoft.com/office/powerpoint/2010/main" val="1528524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6C7400A-8D05-4AB2-827B-60BF39EAAFC5}" type="datetimeFigureOut">
              <a:rPr lang="es-CO" smtClean="0"/>
              <a:t>23/03/2020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10262FCB-5E61-4AE5-9804-6D624136B800}" type="slidenum">
              <a:rPr lang="es-CO" smtClean="0"/>
              <a:t>‹Nº›</a:t>
            </a:fld>
            <a:endParaRPr lang="es-CO"/>
          </a:p>
        </p:txBody>
      </p:sp>
    </p:spTree>
    <p:extLst>
      <p:ext uri="{BB962C8B-B14F-4D97-AF65-F5344CB8AC3E}">
        <p14:creationId xmlns:p14="http://schemas.microsoft.com/office/powerpoint/2010/main" val="3334008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F6C7400A-8D05-4AB2-827B-60BF39EAAFC5}" type="datetimeFigureOut">
              <a:rPr lang="es-CO" smtClean="0"/>
              <a:t>23/03/2020</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10262FCB-5E61-4AE5-9804-6D624136B800}" type="slidenum">
              <a:rPr lang="es-CO" smtClean="0"/>
              <a:t>‹Nº›</a:t>
            </a:fld>
            <a:endParaRPr lang="es-CO"/>
          </a:p>
        </p:txBody>
      </p:sp>
    </p:spTree>
    <p:extLst>
      <p:ext uri="{BB962C8B-B14F-4D97-AF65-F5344CB8AC3E}">
        <p14:creationId xmlns:p14="http://schemas.microsoft.com/office/powerpoint/2010/main" val="1322476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F6C7400A-8D05-4AB2-827B-60BF39EAAFC5}" type="datetimeFigureOut">
              <a:rPr lang="es-CO" smtClean="0"/>
              <a:t>23/03/2020</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10262FCB-5E61-4AE5-9804-6D624136B800}" type="slidenum">
              <a:rPr lang="es-CO" smtClean="0"/>
              <a:t>‹Nº›</a:t>
            </a:fld>
            <a:endParaRPr lang="es-CO"/>
          </a:p>
        </p:txBody>
      </p:sp>
    </p:spTree>
    <p:extLst>
      <p:ext uri="{BB962C8B-B14F-4D97-AF65-F5344CB8AC3E}">
        <p14:creationId xmlns:p14="http://schemas.microsoft.com/office/powerpoint/2010/main" val="3554955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F6C7400A-8D05-4AB2-827B-60BF39EAAFC5}" type="datetimeFigureOut">
              <a:rPr lang="es-CO" smtClean="0"/>
              <a:t>23/03/2020</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10262FCB-5E61-4AE5-9804-6D624136B800}" type="slidenum">
              <a:rPr lang="es-CO" smtClean="0"/>
              <a:t>‹Nº›</a:t>
            </a:fld>
            <a:endParaRPr lang="es-CO"/>
          </a:p>
        </p:txBody>
      </p:sp>
    </p:spTree>
    <p:extLst>
      <p:ext uri="{BB962C8B-B14F-4D97-AF65-F5344CB8AC3E}">
        <p14:creationId xmlns:p14="http://schemas.microsoft.com/office/powerpoint/2010/main" val="330805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6C7400A-8D05-4AB2-827B-60BF39EAAFC5}" type="datetimeFigureOut">
              <a:rPr lang="es-CO" smtClean="0"/>
              <a:t>23/03/2020</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10262FCB-5E61-4AE5-9804-6D624136B800}" type="slidenum">
              <a:rPr lang="es-CO" smtClean="0"/>
              <a:t>‹Nº›</a:t>
            </a:fld>
            <a:endParaRPr lang="es-CO"/>
          </a:p>
        </p:txBody>
      </p:sp>
    </p:spTree>
    <p:extLst>
      <p:ext uri="{BB962C8B-B14F-4D97-AF65-F5344CB8AC3E}">
        <p14:creationId xmlns:p14="http://schemas.microsoft.com/office/powerpoint/2010/main" val="301051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6C7400A-8D05-4AB2-827B-60BF39EAAFC5}" type="datetimeFigureOut">
              <a:rPr lang="es-CO" smtClean="0"/>
              <a:t>23/03/2020</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10262FCB-5E61-4AE5-9804-6D624136B800}" type="slidenum">
              <a:rPr lang="es-CO" smtClean="0"/>
              <a:t>‹Nº›</a:t>
            </a:fld>
            <a:endParaRPr lang="es-CO"/>
          </a:p>
        </p:txBody>
      </p:sp>
    </p:spTree>
    <p:extLst>
      <p:ext uri="{BB962C8B-B14F-4D97-AF65-F5344CB8AC3E}">
        <p14:creationId xmlns:p14="http://schemas.microsoft.com/office/powerpoint/2010/main" val="707966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6C7400A-8D05-4AB2-827B-60BF39EAAFC5}" type="datetimeFigureOut">
              <a:rPr lang="es-CO" smtClean="0"/>
              <a:t>23/03/2020</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10262FCB-5E61-4AE5-9804-6D624136B800}" type="slidenum">
              <a:rPr lang="es-CO" smtClean="0"/>
              <a:t>‹Nº›</a:t>
            </a:fld>
            <a:endParaRPr lang="es-CO"/>
          </a:p>
        </p:txBody>
      </p:sp>
    </p:spTree>
    <p:extLst>
      <p:ext uri="{BB962C8B-B14F-4D97-AF65-F5344CB8AC3E}">
        <p14:creationId xmlns:p14="http://schemas.microsoft.com/office/powerpoint/2010/main" val="3227186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C7400A-8D05-4AB2-827B-60BF39EAAFC5}" type="datetimeFigureOut">
              <a:rPr lang="es-CO" smtClean="0"/>
              <a:t>23/03/2020</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262FCB-5E61-4AE5-9804-6D624136B800}" type="slidenum">
              <a:rPr lang="es-CO" smtClean="0"/>
              <a:t>‹Nº›</a:t>
            </a:fld>
            <a:endParaRPr lang="es-CO"/>
          </a:p>
        </p:txBody>
      </p:sp>
    </p:spTree>
    <p:extLst>
      <p:ext uri="{BB962C8B-B14F-4D97-AF65-F5344CB8AC3E}">
        <p14:creationId xmlns:p14="http://schemas.microsoft.com/office/powerpoint/2010/main" val="3754314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56" name="Rectangle 55">
            <a:extLst>
              <a:ext uri="{FF2B5EF4-FFF2-40B4-BE49-F238E27FC236}">
                <a16:creationId xmlns:a16="http://schemas.microsoft.com/office/drawing/2014/main" xmlns="" id="{560AFAAC-EA6C-45A9-9E03-C9C9F0193B4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Imagen 5" descr="Imagen que contiene interior, persona, tabla, laptop&#10;&#10;Descripción generada automáticamente">
            <a:extLst>
              <a:ext uri="{FF2B5EF4-FFF2-40B4-BE49-F238E27FC236}">
                <a16:creationId xmlns:a16="http://schemas.microsoft.com/office/drawing/2014/main" xmlns="" id="{E851FF72-77FA-47B9-9E22-A41C38DD149D}"/>
              </a:ext>
            </a:extLst>
          </p:cNvPr>
          <p:cNvPicPr>
            <a:picLocks noChangeAspect="1"/>
          </p:cNvPicPr>
          <p:nvPr/>
        </p:nvPicPr>
        <p:blipFill rotWithShape="1">
          <a:blip r:embed="rId2">
            <a:extLst>
              <a:ext uri="{28A0092B-C50C-407E-A947-70E740481C1C}">
                <a14:useLocalDpi xmlns:a14="http://schemas.microsoft.com/office/drawing/2010/main" val="0"/>
              </a:ext>
            </a:extLst>
          </a:blip>
          <a:srcRect l="19677" r="9450"/>
          <a:stretch/>
        </p:blipFill>
        <p:spPr>
          <a:xfrm>
            <a:off x="4845805" y="10"/>
            <a:ext cx="7308978" cy="6857990"/>
          </a:xfrm>
          <a:custGeom>
            <a:avLst/>
            <a:gdLst/>
            <a:ahLst/>
            <a:cxnLst/>
            <a:rect l="l" t="t" r="r" b="b"/>
            <a:pathLst>
              <a:path w="7308978" h="6858000">
                <a:moveTo>
                  <a:pt x="0" y="0"/>
                </a:moveTo>
                <a:lnTo>
                  <a:pt x="7308978" y="0"/>
                </a:lnTo>
                <a:lnTo>
                  <a:pt x="7308978" y="6858000"/>
                </a:lnTo>
                <a:lnTo>
                  <a:pt x="0" y="6858000"/>
                </a:lnTo>
                <a:lnTo>
                  <a:pt x="62983" y="6788730"/>
                </a:lnTo>
                <a:cubicBezTo>
                  <a:pt x="773509" y="5928900"/>
                  <a:pt x="1212978" y="4741056"/>
                  <a:pt x="1212978" y="3429000"/>
                </a:cubicBezTo>
                <a:cubicBezTo>
                  <a:pt x="1212978" y="2116944"/>
                  <a:pt x="773509" y="929100"/>
                  <a:pt x="62983" y="69271"/>
                </a:cubicBezTo>
                <a:close/>
              </a:path>
            </a:pathLst>
          </a:custGeom>
        </p:spPr>
      </p:pic>
      <p:sp useBgFill="1">
        <p:nvSpPr>
          <p:cNvPr id="58" name="Freeform: Shape 57">
            <a:extLst>
              <a:ext uri="{FF2B5EF4-FFF2-40B4-BE49-F238E27FC236}">
                <a16:creationId xmlns:a16="http://schemas.microsoft.com/office/drawing/2014/main" xmlns="" id="{83549E37-C86B-4401-90BD-D8BF83859F1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096001" cy="6858000"/>
          </a:xfrm>
          <a:custGeom>
            <a:avLst/>
            <a:gdLst>
              <a:gd name="connsiteX0" fmla="*/ 0 w 6096001"/>
              <a:gd name="connsiteY0" fmla="*/ 0 h 6858000"/>
              <a:gd name="connsiteX1" fmla="*/ 4883023 w 6096001"/>
              <a:gd name="connsiteY1" fmla="*/ 0 h 6858000"/>
              <a:gd name="connsiteX2" fmla="*/ 4946006 w 6096001"/>
              <a:gd name="connsiteY2" fmla="*/ 69271 h 6858000"/>
              <a:gd name="connsiteX3" fmla="*/ 6096001 w 6096001"/>
              <a:gd name="connsiteY3" fmla="*/ 3429000 h 6858000"/>
              <a:gd name="connsiteX4" fmla="*/ 4946006 w 6096001"/>
              <a:gd name="connsiteY4" fmla="*/ 6788730 h 6858000"/>
              <a:gd name="connsiteX5" fmla="*/ 4883023 w 6096001"/>
              <a:gd name="connsiteY5" fmla="*/ 6858000 h 6858000"/>
              <a:gd name="connsiteX6" fmla="*/ 0 w 609600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1" h="6858000">
                <a:moveTo>
                  <a:pt x="0" y="0"/>
                </a:moveTo>
                <a:lnTo>
                  <a:pt x="4883023" y="0"/>
                </a:lnTo>
                <a:lnTo>
                  <a:pt x="4946006" y="69271"/>
                </a:lnTo>
                <a:cubicBezTo>
                  <a:pt x="5656532" y="929100"/>
                  <a:pt x="6096001" y="2116944"/>
                  <a:pt x="6096001" y="3429000"/>
                </a:cubicBezTo>
                <a:cubicBezTo>
                  <a:pt x="6096001" y="4741056"/>
                  <a:pt x="5656532" y="5928900"/>
                  <a:pt x="4946006" y="6788730"/>
                </a:cubicBezTo>
                <a:lnTo>
                  <a:pt x="4883023" y="6858000"/>
                </a:lnTo>
                <a:lnTo>
                  <a:pt x="0" y="6858000"/>
                </a:lnTo>
                <a:close/>
              </a:path>
            </a:pathLst>
          </a:custGeom>
          <a:ln w="9525">
            <a:solidFill>
              <a:srgbClr val="EFEFEF"/>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60" name="Freeform: Shape 59">
            <a:extLst>
              <a:ext uri="{FF2B5EF4-FFF2-40B4-BE49-F238E27FC236}">
                <a16:creationId xmlns:a16="http://schemas.microsoft.com/office/drawing/2014/main" xmlns="" id="{8A17784E-76D8-4521-A77D-0D2EBB9230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086857" cy="6858000"/>
          </a:xfrm>
          <a:custGeom>
            <a:avLst/>
            <a:gdLst>
              <a:gd name="connsiteX0" fmla="*/ 0 w 6086857"/>
              <a:gd name="connsiteY0" fmla="*/ 0 h 6858000"/>
              <a:gd name="connsiteX1" fmla="*/ 4873879 w 6086857"/>
              <a:gd name="connsiteY1" fmla="*/ 0 h 6858000"/>
              <a:gd name="connsiteX2" fmla="*/ 4936862 w 6086857"/>
              <a:gd name="connsiteY2" fmla="*/ 69271 h 6858000"/>
              <a:gd name="connsiteX3" fmla="*/ 6086857 w 6086857"/>
              <a:gd name="connsiteY3" fmla="*/ 3429000 h 6858000"/>
              <a:gd name="connsiteX4" fmla="*/ 4936862 w 6086857"/>
              <a:gd name="connsiteY4" fmla="*/ 6788730 h 6858000"/>
              <a:gd name="connsiteX5" fmla="*/ 4873879 w 6086857"/>
              <a:gd name="connsiteY5" fmla="*/ 6858000 h 6858000"/>
              <a:gd name="connsiteX6" fmla="*/ 0 w 608685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86857" h="6858000">
                <a:moveTo>
                  <a:pt x="0" y="0"/>
                </a:moveTo>
                <a:lnTo>
                  <a:pt x="4873879" y="0"/>
                </a:lnTo>
                <a:lnTo>
                  <a:pt x="4936862" y="69271"/>
                </a:lnTo>
                <a:cubicBezTo>
                  <a:pt x="5647388" y="929100"/>
                  <a:pt x="6086857" y="2116944"/>
                  <a:pt x="6086857" y="3429000"/>
                </a:cubicBezTo>
                <a:cubicBezTo>
                  <a:pt x="6086857" y="4741056"/>
                  <a:pt x="5647388" y="5928900"/>
                  <a:pt x="4936862" y="6788730"/>
                </a:cubicBezTo>
                <a:lnTo>
                  <a:pt x="487387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xmlns="" id="{3CD28BD8-F227-418B-B1B0-8024CD5E975F}"/>
              </a:ext>
            </a:extLst>
          </p:cNvPr>
          <p:cNvSpPr>
            <a:spLocks noGrp="1"/>
          </p:cNvSpPr>
          <p:nvPr>
            <p:ph type="title"/>
          </p:nvPr>
        </p:nvSpPr>
        <p:spPr>
          <a:xfrm>
            <a:off x="428625" y="1049014"/>
            <a:ext cx="4161148" cy="1243584"/>
          </a:xfrm>
        </p:spPr>
        <p:txBody>
          <a:bodyPr anchor="ctr">
            <a:normAutofit/>
          </a:bodyPr>
          <a:lstStyle/>
          <a:p>
            <a:r>
              <a:rPr lang="es-CO" sz="3400" b="1" dirty="0" smtClean="0"/>
              <a:t>Medidas COVI-19</a:t>
            </a:r>
            <a:endParaRPr lang="es-CO" sz="3400" b="1" dirty="0"/>
          </a:p>
        </p:txBody>
      </p:sp>
      <p:sp>
        <p:nvSpPr>
          <p:cNvPr id="62" name="Rectangle 61">
            <a:extLst>
              <a:ext uri="{FF2B5EF4-FFF2-40B4-BE49-F238E27FC236}">
                <a16:creationId xmlns:a16="http://schemas.microsoft.com/office/drawing/2014/main" xmlns="" id="{C0036C6B-F09C-4EAB-AE02-8D056EE748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124325"/>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64" name="Rectangle 63">
            <a:extLst>
              <a:ext uri="{FF2B5EF4-FFF2-40B4-BE49-F238E27FC236}">
                <a16:creationId xmlns:a16="http://schemas.microsoft.com/office/drawing/2014/main" xmlns="" id="{FC8D5885-2804-4D3C-BE31-902E4D3279B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37769" y="2195336"/>
            <a:ext cx="498348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28" name="Marcador de contenido 2">
            <a:extLst>
              <a:ext uri="{FF2B5EF4-FFF2-40B4-BE49-F238E27FC236}">
                <a16:creationId xmlns:a16="http://schemas.microsoft.com/office/drawing/2014/main" xmlns="" id="{61668231-8BB3-4009-94F0-044CCFACCD23}"/>
              </a:ext>
            </a:extLst>
          </p:cNvPr>
          <p:cNvSpPr>
            <a:spLocks noGrp="1"/>
          </p:cNvSpPr>
          <p:nvPr>
            <p:ph idx="1"/>
          </p:nvPr>
        </p:nvSpPr>
        <p:spPr>
          <a:xfrm>
            <a:off x="301752" y="2264919"/>
            <a:ext cx="5065776" cy="4040411"/>
          </a:xfrm>
        </p:spPr>
        <p:txBody>
          <a:bodyPr anchor="t">
            <a:normAutofit/>
          </a:bodyPr>
          <a:lstStyle/>
          <a:p>
            <a:pPr marL="0" indent="0" algn="just">
              <a:buNone/>
            </a:pPr>
            <a:r>
              <a:rPr lang="es-CO" sz="1400" dirty="0"/>
              <a:t>Santiago de Cali, 23 de marzo del 2020</a:t>
            </a:r>
          </a:p>
          <a:p>
            <a:pPr marL="0" indent="0" algn="just">
              <a:buNone/>
            </a:pPr>
            <a:r>
              <a:rPr lang="es-CO" sz="1400" dirty="0"/>
              <a:t> </a:t>
            </a:r>
          </a:p>
          <a:p>
            <a:pPr marL="0" indent="0" algn="just">
              <a:buNone/>
            </a:pPr>
            <a:r>
              <a:rPr lang="es-CO" sz="1400" dirty="0"/>
              <a:t>Apreciados Asociados y Proveedores</a:t>
            </a:r>
          </a:p>
          <a:p>
            <a:pPr marL="0" indent="0" algn="just">
              <a:buNone/>
            </a:pPr>
            <a:r>
              <a:rPr lang="es-CO" sz="1400" dirty="0"/>
              <a:t> </a:t>
            </a:r>
          </a:p>
          <a:p>
            <a:pPr marL="0" indent="0" algn="just">
              <a:buNone/>
            </a:pPr>
            <a:r>
              <a:rPr lang="es-CO" sz="1400" dirty="0"/>
              <a:t>Le informamos que el fondo de empleados de los centros Comerciales FECECOM, se acoge a la medida decretada por el Alcalde de Cali “Toque de Queda” y al decreto No. 457 del 22 de marzo decretada por el presidente de la Republica de Colombia el señor Ivan desde el martes 24 de marzo hasta el día 13 de abril del 2020.</a:t>
            </a:r>
          </a:p>
          <a:p>
            <a:pPr marL="0" indent="0" algn="just">
              <a:buNone/>
            </a:pPr>
            <a:r>
              <a:rPr lang="es-CO" sz="1400" dirty="0"/>
              <a:t>Durante estos días nuestra sede estará cerrada y estaremos prestando nuestros servicios, recibiendo requerimientos, facturación electrónica y consultas de manera virtual, correo, gerencia@fececom.com, así continuamos cumpliendo nuestra promesa de valor.</a:t>
            </a:r>
          </a:p>
          <a:p>
            <a:pPr algn="just"/>
            <a:endParaRPr lang="es-CO" sz="1400" dirty="0"/>
          </a:p>
        </p:txBody>
      </p:sp>
      <p:sp>
        <p:nvSpPr>
          <p:cNvPr id="4" name="Marcador de número de diapositiva 3">
            <a:extLst>
              <a:ext uri="{FF2B5EF4-FFF2-40B4-BE49-F238E27FC236}">
                <a16:creationId xmlns:a16="http://schemas.microsoft.com/office/drawing/2014/main" xmlns="" id="{62928BF8-B1F1-48BD-A35A-4CA02F90FCAB}"/>
              </a:ext>
            </a:extLst>
          </p:cNvPr>
          <p:cNvSpPr>
            <a:spLocks noGrp="1"/>
          </p:cNvSpPr>
          <p:nvPr>
            <p:ph type="sldNum" sz="quarter" idx="12"/>
          </p:nvPr>
        </p:nvSpPr>
        <p:spPr>
          <a:xfrm>
            <a:off x="9081136" y="6356350"/>
            <a:ext cx="2743200" cy="365125"/>
          </a:xfrm>
        </p:spPr>
        <p:txBody>
          <a:bodyPr>
            <a:normAutofit/>
          </a:bodyPr>
          <a:lstStyle/>
          <a:p>
            <a:pPr rtl="0">
              <a:spcAft>
                <a:spcPts val="600"/>
              </a:spcAft>
            </a:pPr>
            <a:fld id="{5A4A7955-6230-48B4-BD8B-A7C460F75945}" type="slidenum">
              <a:rPr lang="es-ES" noProof="0">
                <a:solidFill>
                  <a:schemeClr val="bg1"/>
                </a:solidFill>
              </a:rPr>
              <a:pPr rtl="0">
                <a:spcAft>
                  <a:spcPts val="600"/>
                </a:spcAft>
              </a:pPr>
              <a:t>1</a:t>
            </a:fld>
            <a:endParaRPr lang="es-ES" noProof="0" dirty="0">
              <a:solidFill>
                <a:schemeClr val="bg1"/>
              </a:solidFill>
            </a:endParaRPr>
          </a:p>
        </p:txBody>
      </p:sp>
      <p:pic>
        <p:nvPicPr>
          <p:cNvPr id="11" name="Imagen 10" descr="Imagen que contiene paraguas&#10;&#10;Descripción generada automáticamente">
            <a:extLst>
              <a:ext uri="{FF2B5EF4-FFF2-40B4-BE49-F238E27FC236}">
                <a16:creationId xmlns:a16="http://schemas.microsoft.com/office/drawing/2014/main" xmlns="" id="{B94302F4-D1AA-47D8-9A38-7EAFF85B979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217" y="30213"/>
            <a:ext cx="1727831" cy="1046480"/>
          </a:xfrm>
          <a:prstGeom prst="rect">
            <a:avLst/>
          </a:prstGeom>
        </p:spPr>
      </p:pic>
    </p:spTree>
    <p:extLst>
      <p:ext uri="{BB962C8B-B14F-4D97-AF65-F5344CB8AC3E}">
        <p14:creationId xmlns:p14="http://schemas.microsoft.com/office/powerpoint/2010/main" val="157326943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Words>
  <Application>Microsoft Office PowerPoint</Application>
  <PresentationFormat>Panorámica</PresentationFormat>
  <Paragraphs>8</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Medidas COVI-19</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Medidas COVI-19</dc:title>
  <dc:creator>fondo unicentro</dc:creator>
  <cp:lastModifiedBy>fondo unicentro</cp:lastModifiedBy>
  <cp:revision>1</cp:revision>
  <dcterms:created xsi:type="dcterms:W3CDTF">2020-03-23T23:20:12Z</dcterms:created>
  <dcterms:modified xsi:type="dcterms:W3CDTF">2020-03-23T23:20:34Z</dcterms:modified>
</cp:coreProperties>
</file>